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4"/>
  </p:notesMasterIdLst>
  <p:sldIdLst>
    <p:sldId id="674" r:id="rId3"/>
    <p:sldId id="722" r:id="rId4"/>
    <p:sldId id="723" r:id="rId5"/>
    <p:sldId id="703" r:id="rId6"/>
    <p:sldId id="573" r:id="rId7"/>
    <p:sldId id="725" r:id="rId8"/>
    <p:sldId id="726" r:id="rId9"/>
    <p:sldId id="676" r:id="rId10"/>
    <p:sldId id="724" r:id="rId11"/>
    <p:sldId id="675" r:id="rId12"/>
    <p:sldId id="677" r:id="rId13"/>
    <p:sldId id="678" r:id="rId14"/>
    <p:sldId id="721" r:id="rId15"/>
    <p:sldId id="680" r:id="rId16"/>
    <p:sldId id="681" r:id="rId17"/>
    <p:sldId id="683" r:id="rId18"/>
    <p:sldId id="684" r:id="rId19"/>
    <p:sldId id="716" r:id="rId20"/>
    <p:sldId id="700" r:id="rId21"/>
    <p:sldId id="679" r:id="rId22"/>
    <p:sldId id="47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A3CFBFD-B0EF-46D5-9ED1-9BC3EE17FB91}" v="32" dt="2024-03-29T20:00:20.7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9" d="100"/>
          <a:sy n="69" d="100"/>
        </p:scale>
        <p:origin x="540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isha Charbonneau" userId="1f1a13f7-dd00-4ee3-8235-2bb9154833a2" providerId="ADAL" clId="{EA3CFBFD-B0EF-46D5-9ED1-9BC3EE17FB91}"/>
    <pc:docChg chg="custSel addSld delSld modSld sldOrd">
      <pc:chgData name="Krisha Charbonneau" userId="1f1a13f7-dd00-4ee3-8235-2bb9154833a2" providerId="ADAL" clId="{EA3CFBFD-B0EF-46D5-9ED1-9BC3EE17FB91}" dt="2024-03-29T20:00:20.768" v="1973" actId="20577"/>
      <pc:docMkLst>
        <pc:docMk/>
      </pc:docMkLst>
      <pc:sldChg chg="modSp mod">
        <pc:chgData name="Krisha Charbonneau" userId="1f1a13f7-dd00-4ee3-8235-2bb9154833a2" providerId="ADAL" clId="{EA3CFBFD-B0EF-46D5-9ED1-9BC3EE17FB91}" dt="2024-03-29T17:18:10.950" v="610" actId="114"/>
        <pc:sldMkLst>
          <pc:docMk/>
          <pc:sldMk cId="1722462200" sldId="573"/>
        </pc:sldMkLst>
        <pc:spChg chg="mod">
          <ac:chgData name="Krisha Charbonneau" userId="1f1a13f7-dd00-4ee3-8235-2bb9154833a2" providerId="ADAL" clId="{EA3CFBFD-B0EF-46D5-9ED1-9BC3EE17FB91}" dt="2024-03-29T17:18:10.950" v="610" actId="114"/>
          <ac:spMkLst>
            <pc:docMk/>
            <pc:sldMk cId="1722462200" sldId="573"/>
            <ac:spMk id="5" creationId="{61EFEE78-E9CB-44D8-A1C7-3A4128AC2AB1}"/>
          </ac:spMkLst>
        </pc:spChg>
        <pc:spChg chg="mod">
          <ac:chgData name="Krisha Charbonneau" userId="1f1a13f7-dd00-4ee3-8235-2bb9154833a2" providerId="ADAL" clId="{EA3CFBFD-B0EF-46D5-9ED1-9BC3EE17FB91}" dt="2024-03-29T17:15:17.571" v="358" actId="20577"/>
          <ac:spMkLst>
            <pc:docMk/>
            <pc:sldMk cId="1722462200" sldId="573"/>
            <ac:spMk id="7" creationId="{2A446B23-7487-428F-ADD1-B61410181D04}"/>
          </ac:spMkLst>
        </pc:spChg>
      </pc:sldChg>
      <pc:sldChg chg="modSp mod">
        <pc:chgData name="Krisha Charbonneau" userId="1f1a13f7-dd00-4ee3-8235-2bb9154833a2" providerId="ADAL" clId="{EA3CFBFD-B0EF-46D5-9ED1-9BC3EE17FB91}" dt="2024-03-28T17:26:01.630" v="19" actId="20577"/>
        <pc:sldMkLst>
          <pc:docMk/>
          <pc:sldMk cId="3828445582" sldId="674"/>
        </pc:sldMkLst>
        <pc:spChg chg="mod">
          <ac:chgData name="Krisha Charbonneau" userId="1f1a13f7-dd00-4ee3-8235-2bb9154833a2" providerId="ADAL" clId="{EA3CFBFD-B0EF-46D5-9ED1-9BC3EE17FB91}" dt="2024-03-28T17:26:01.630" v="19" actId="20577"/>
          <ac:spMkLst>
            <pc:docMk/>
            <pc:sldMk cId="3828445582" sldId="674"/>
            <ac:spMk id="3" creationId="{AE33B619-E6AE-5F16-F5F4-5E8D5261F60E}"/>
          </ac:spMkLst>
        </pc:spChg>
      </pc:sldChg>
      <pc:sldChg chg="modSp mod ord">
        <pc:chgData name="Krisha Charbonneau" userId="1f1a13f7-dd00-4ee3-8235-2bb9154833a2" providerId="ADAL" clId="{EA3CFBFD-B0EF-46D5-9ED1-9BC3EE17FB91}" dt="2024-03-29T19:55:09.415" v="1907"/>
        <pc:sldMkLst>
          <pc:docMk/>
          <pc:sldMk cId="3884104712" sldId="676"/>
        </pc:sldMkLst>
        <pc:spChg chg="mod">
          <ac:chgData name="Krisha Charbonneau" userId="1f1a13f7-dd00-4ee3-8235-2bb9154833a2" providerId="ADAL" clId="{EA3CFBFD-B0EF-46D5-9ED1-9BC3EE17FB91}" dt="2024-03-29T17:40:14.999" v="1459" actId="20577"/>
          <ac:spMkLst>
            <pc:docMk/>
            <pc:sldMk cId="3884104712" sldId="676"/>
            <ac:spMk id="5" creationId="{61EFEE78-E9CB-44D8-A1C7-3A4128AC2AB1}"/>
          </ac:spMkLst>
        </pc:spChg>
      </pc:sldChg>
      <pc:sldChg chg="modSp mod">
        <pc:chgData name="Krisha Charbonneau" userId="1f1a13f7-dd00-4ee3-8235-2bb9154833a2" providerId="ADAL" clId="{EA3CFBFD-B0EF-46D5-9ED1-9BC3EE17FB91}" dt="2024-03-29T17:40:30.395" v="1476" actId="20577"/>
        <pc:sldMkLst>
          <pc:docMk/>
          <pc:sldMk cId="3767269541" sldId="677"/>
        </pc:sldMkLst>
        <pc:spChg chg="mod">
          <ac:chgData name="Krisha Charbonneau" userId="1f1a13f7-dd00-4ee3-8235-2bb9154833a2" providerId="ADAL" clId="{EA3CFBFD-B0EF-46D5-9ED1-9BC3EE17FB91}" dt="2024-03-29T17:40:30.395" v="1476" actId="20577"/>
          <ac:spMkLst>
            <pc:docMk/>
            <pc:sldMk cId="3767269541" sldId="677"/>
            <ac:spMk id="5" creationId="{61EFEE78-E9CB-44D8-A1C7-3A4128AC2AB1}"/>
          </ac:spMkLst>
        </pc:spChg>
      </pc:sldChg>
      <pc:sldChg chg="modSp mod">
        <pc:chgData name="Krisha Charbonneau" userId="1f1a13f7-dd00-4ee3-8235-2bb9154833a2" providerId="ADAL" clId="{EA3CFBFD-B0EF-46D5-9ED1-9BC3EE17FB91}" dt="2024-03-29T17:47:49.638" v="1905" actId="20577"/>
        <pc:sldMkLst>
          <pc:docMk/>
          <pc:sldMk cId="137506563" sldId="679"/>
        </pc:sldMkLst>
        <pc:spChg chg="mod">
          <ac:chgData name="Krisha Charbonneau" userId="1f1a13f7-dd00-4ee3-8235-2bb9154833a2" providerId="ADAL" clId="{EA3CFBFD-B0EF-46D5-9ED1-9BC3EE17FB91}" dt="2024-03-29T17:47:49.638" v="1905" actId="20577"/>
          <ac:spMkLst>
            <pc:docMk/>
            <pc:sldMk cId="137506563" sldId="679"/>
            <ac:spMk id="2" creationId="{7CC3B4D8-65AD-2A5C-3A81-7DF07D3A0793}"/>
          </ac:spMkLst>
        </pc:spChg>
        <pc:spChg chg="mod">
          <ac:chgData name="Krisha Charbonneau" userId="1f1a13f7-dd00-4ee3-8235-2bb9154833a2" providerId="ADAL" clId="{EA3CFBFD-B0EF-46D5-9ED1-9BC3EE17FB91}" dt="2024-03-29T17:47:41.620" v="1904" actId="1076"/>
          <ac:spMkLst>
            <pc:docMk/>
            <pc:sldMk cId="137506563" sldId="679"/>
            <ac:spMk id="7" creationId="{2A446B23-7487-428F-ADD1-B61410181D04}"/>
          </ac:spMkLst>
        </pc:spChg>
      </pc:sldChg>
      <pc:sldChg chg="del">
        <pc:chgData name="Krisha Charbonneau" userId="1f1a13f7-dd00-4ee3-8235-2bb9154833a2" providerId="ADAL" clId="{EA3CFBFD-B0EF-46D5-9ED1-9BC3EE17FB91}" dt="2024-03-29T17:44:49.520" v="1477" actId="47"/>
        <pc:sldMkLst>
          <pc:docMk/>
          <pc:sldMk cId="1757474769" sldId="682"/>
        </pc:sldMkLst>
      </pc:sldChg>
      <pc:sldChg chg="modSp mod">
        <pc:chgData name="Krisha Charbonneau" userId="1f1a13f7-dd00-4ee3-8235-2bb9154833a2" providerId="ADAL" clId="{EA3CFBFD-B0EF-46D5-9ED1-9BC3EE17FB91}" dt="2024-03-29T19:58:37.433" v="1942" actId="20577"/>
        <pc:sldMkLst>
          <pc:docMk/>
          <pc:sldMk cId="2222561983" sldId="684"/>
        </pc:sldMkLst>
        <pc:spChg chg="mod">
          <ac:chgData name="Krisha Charbonneau" userId="1f1a13f7-dd00-4ee3-8235-2bb9154833a2" providerId="ADAL" clId="{EA3CFBFD-B0EF-46D5-9ED1-9BC3EE17FB91}" dt="2024-03-29T19:58:37.433" v="1942" actId="20577"/>
          <ac:spMkLst>
            <pc:docMk/>
            <pc:sldMk cId="2222561983" sldId="684"/>
            <ac:spMk id="5" creationId="{61EFEE78-E9CB-44D8-A1C7-3A4128AC2AB1}"/>
          </ac:spMkLst>
        </pc:spChg>
      </pc:sldChg>
      <pc:sldChg chg="del">
        <pc:chgData name="Krisha Charbonneau" userId="1f1a13f7-dd00-4ee3-8235-2bb9154833a2" providerId="ADAL" clId="{EA3CFBFD-B0EF-46D5-9ED1-9BC3EE17FB91}" dt="2024-03-28T17:35:45.634" v="42" actId="47"/>
        <pc:sldMkLst>
          <pc:docMk/>
          <pc:sldMk cId="2939700286" sldId="699"/>
        </pc:sldMkLst>
      </pc:sldChg>
      <pc:sldChg chg="del">
        <pc:chgData name="Krisha Charbonneau" userId="1f1a13f7-dd00-4ee3-8235-2bb9154833a2" providerId="ADAL" clId="{EA3CFBFD-B0EF-46D5-9ED1-9BC3EE17FB91}" dt="2024-03-28T17:35:19.731" v="20" actId="47"/>
        <pc:sldMkLst>
          <pc:docMk/>
          <pc:sldMk cId="3955683565" sldId="701"/>
        </pc:sldMkLst>
      </pc:sldChg>
      <pc:sldChg chg="addSp delSp modSp mod">
        <pc:chgData name="Krisha Charbonneau" userId="1f1a13f7-dd00-4ee3-8235-2bb9154833a2" providerId="ADAL" clId="{EA3CFBFD-B0EF-46D5-9ED1-9BC3EE17FB91}" dt="2024-03-29T00:29:31.120" v="63" actId="1076"/>
        <pc:sldMkLst>
          <pc:docMk/>
          <pc:sldMk cId="4064424585" sldId="703"/>
        </pc:sldMkLst>
        <pc:spChg chg="mod">
          <ac:chgData name="Krisha Charbonneau" userId="1f1a13f7-dd00-4ee3-8235-2bb9154833a2" providerId="ADAL" clId="{EA3CFBFD-B0EF-46D5-9ED1-9BC3EE17FB91}" dt="2024-03-28T17:35:26.119" v="23" actId="27636"/>
          <ac:spMkLst>
            <pc:docMk/>
            <pc:sldMk cId="4064424585" sldId="703"/>
            <ac:spMk id="2" creationId="{B76C8D5C-086A-684C-FF5F-1C738BDFA4AC}"/>
          </ac:spMkLst>
        </pc:spChg>
        <pc:spChg chg="mod">
          <ac:chgData name="Krisha Charbonneau" userId="1f1a13f7-dd00-4ee3-8235-2bb9154833a2" providerId="ADAL" clId="{EA3CFBFD-B0EF-46D5-9ED1-9BC3EE17FB91}" dt="2024-03-28T17:35:34.526" v="41" actId="122"/>
          <ac:spMkLst>
            <pc:docMk/>
            <pc:sldMk cId="4064424585" sldId="703"/>
            <ac:spMk id="3" creationId="{AE33B619-E6AE-5F16-F5F4-5E8D5261F60E}"/>
          </ac:spMkLst>
        </pc:spChg>
        <pc:picChg chg="del">
          <ac:chgData name="Krisha Charbonneau" userId="1f1a13f7-dd00-4ee3-8235-2bb9154833a2" providerId="ADAL" clId="{EA3CFBFD-B0EF-46D5-9ED1-9BC3EE17FB91}" dt="2024-03-29T00:29:23.515" v="60" actId="478"/>
          <ac:picMkLst>
            <pc:docMk/>
            <pc:sldMk cId="4064424585" sldId="703"/>
            <ac:picMk id="5" creationId="{A1C2EDAF-A4FA-A468-A4FB-D18CDFFA3BEC}"/>
          </ac:picMkLst>
        </pc:picChg>
        <pc:picChg chg="add mod">
          <ac:chgData name="Krisha Charbonneau" userId="1f1a13f7-dd00-4ee3-8235-2bb9154833a2" providerId="ADAL" clId="{EA3CFBFD-B0EF-46D5-9ED1-9BC3EE17FB91}" dt="2024-03-29T00:29:31.120" v="63" actId="1076"/>
          <ac:picMkLst>
            <pc:docMk/>
            <pc:sldMk cId="4064424585" sldId="703"/>
            <ac:picMk id="6" creationId="{65B8C061-151C-1225-7122-455C4071135D}"/>
          </ac:picMkLst>
        </pc:picChg>
      </pc:sldChg>
      <pc:sldChg chg="del">
        <pc:chgData name="Krisha Charbonneau" userId="1f1a13f7-dd00-4ee3-8235-2bb9154833a2" providerId="ADAL" clId="{EA3CFBFD-B0EF-46D5-9ED1-9BC3EE17FB91}" dt="2024-03-28T18:19:07.883" v="43" actId="47"/>
        <pc:sldMkLst>
          <pc:docMk/>
          <pc:sldMk cId="429814771" sldId="704"/>
        </pc:sldMkLst>
      </pc:sldChg>
      <pc:sldChg chg="del">
        <pc:chgData name="Krisha Charbonneau" userId="1f1a13f7-dd00-4ee3-8235-2bb9154833a2" providerId="ADAL" clId="{EA3CFBFD-B0EF-46D5-9ED1-9BC3EE17FB91}" dt="2024-03-28T18:19:09.334" v="44" actId="47"/>
        <pc:sldMkLst>
          <pc:docMk/>
          <pc:sldMk cId="191349636" sldId="705"/>
        </pc:sldMkLst>
      </pc:sldChg>
      <pc:sldChg chg="del">
        <pc:chgData name="Krisha Charbonneau" userId="1f1a13f7-dd00-4ee3-8235-2bb9154833a2" providerId="ADAL" clId="{EA3CFBFD-B0EF-46D5-9ED1-9BC3EE17FB91}" dt="2024-03-28T18:20:02.774" v="56" actId="47"/>
        <pc:sldMkLst>
          <pc:docMk/>
          <pc:sldMk cId="2961335785" sldId="707"/>
        </pc:sldMkLst>
      </pc:sldChg>
      <pc:sldChg chg="del">
        <pc:chgData name="Krisha Charbonneau" userId="1f1a13f7-dd00-4ee3-8235-2bb9154833a2" providerId="ADAL" clId="{EA3CFBFD-B0EF-46D5-9ED1-9BC3EE17FB91}" dt="2024-03-28T18:19:58.906" v="54" actId="47"/>
        <pc:sldMkLst>
          <pc:docMk/>
          <pc:sldMk cId="1102538240" sldId="708"/>
        </pc:sldMkLst>
      </pc:sldChg>
      <pc:sldChg chg="del">
        <pc:chgData name="Krisha Charbonneau" userId="1f1a13f7-dd00-4ee3-8235-2bb9154833a2" providerId="ADAL" clId="{EA3CFBFD-B0EF-46D5-9ED1-9BC3EE17FB91}" dt="2024-03-28T18:19:47.114" v="49" actId="47"/>
        <pc:sldMkLst>
          <pc:docMk/>
          <pc:sldMk cId="832076981" sldId="709"/>
        </pc:sldMkLst>
      </pc:sldChg>
      <pc:sldChg chg="del">
        <pc:chgData name="Krisha Charbonneau" userId="1f1a13f7-dd00-4ee3-8235-2bb9154833a2" providerId="ADAL" clId="{EA3CFBFD-B0EF-46D5-9ED1-9BC3EE17FB91}" dt="2024-03-28T18:19:13.974" v="45" actId="47"/>
        <pc:sldMkLst>
          <pc:docMk/>
          <pc:sldMk cId="3108061809" sldId="710"/>
        </pc:sldMkLst>
      </pc:sldChg>
      <pc:sldChg chg="del">
        <pc:chgData name="Krisha Charbonneau" userId="1f1a13f7-dd00-4ee3-8235-2bb9154833a2" providerId="ADAL" clId="{EA3CFBFD-B0EF-46D5-9ED1-9BC3EE17FB91}" dt="2024-03-28T18:19:49.068" v="50" actId="47"/>
        <pc:sldMkLst>
          <pc:docMk/>
          <pc:sldMk cId="1626352881" sldId="711"/>
        </pc:sldMkLst>
      </pc:sldChg>
      <pc:sldChg chg="del">
        <pc:chgData name="Krisha Charbonneau" userId="1f1a13f7-dd00-4ee3-8235-2bb9154833a2" providerId="ADAL" clId="{EA3CFBFD-B0EF-46D5-9ED1-9BC3EE17FB91}" dt="2024-03-28T18:19:54.027" v="52" actId="47"/>
        <pc:sldMkLst>
          <pc:docMk/>
          <pc:sldMk cId="2453295070" sldId="712"/>
        </pc:sldMkLst>
      </pc:sldChg>
      <pc:sldChg chg="del">
        <pc:chgData name="Krisha Charbonneau" userId="1f1a13f7-dd00-4ee3-8235-2bb9154833a2" providerId="ADAL" clId="{EA3CFBFD-B0EF-46D5-9ED1-9BC3EE17FB91}" dt="2024-03-28T18:19:55.978" v="53" actId="47"/>
        <pc:sldMkLst>
          <pc:docMk/>
          <pc:sldMk cId="2999187575" sldId="713"/>
        </pc:sldMkLst>
      </pc:sldChg>
      <pc:sldChg chg="del">
        <pc:chgData name="Krisha Charbonneau" userId="1f1a13f7-dd00-4ee3-8235-2bb9154833a2" providerId="ADAL" clId="{EA3CFBFD-B0EF-46D5-9ED1-9BC3EE17FB91}" dt="2024-03-28T18:19:40.944" v="47" actId="47"/>
        <pc:sldMkLst>
          <pc:docMk/>
          <pc:sldMk cId="3465180829" sldId="714"/>
        </pc:sldMkLst>
      </pc:sldChg>
      <pc:sldChg chg="del">
        <pc:chgData name="Krisha Charbonneau" userId="1f1a13f7-dd00-4ee3-8235-2bb9154833a2" providerId="ADAL" clId="{EA3CFBFD-B0EF-46D5-9ED1-9BC3EE17FB91}" dt="2024-03-28T18:19:33.935" v="46" actId="47"/>
        <pc:sldMkLst>
          <pc:docMk/>
          <pc:sldMk cId="318749105" sldId="715"/>
        </pc:sldMkLst>
      </pc:sldChg>
      <pc:sldChg chg="modSp">
        <pc:chgData name="Krisha Charbonneau" userId="1f1a13f7-dd00-4ee3-8235-2bb9154833a2" providerId="ADAL" clId="{EA3CFBFD-B0EF-46D5-9ED1-9BC3EE17FB91}" dt="2024-03-29T20:00:20.768" v="1973" actId="20577"/>
        <pc:sldMkLst>
          <pc:docMk/>
          <pc:sldMk cId="1551110164" sldId="716"/>
        </pc:sldMkLst>
        <pc:spChg chg="mod">
          <ac:chgData name="Krisha Charbonneau" userId="1f1a13f7-dd00-4ee3-8235-2bb9154833a2" providerId="ADAL" clId="{EA3CFBFD-B0EF-46D5-9ED1-9BC3EE17FB91}" dt="2024-03-29T20:00:20.768" v="1973" actId="20577"/>
          <ac:spMkLst>
            <pc:docMk/>
            <pc:sldMk cId="1551110164" sldId="716"/>
            <ac:spMk id="2" creationId="{B76C8D5C-086A-684C-FF5F-1C738BDFA4AC}"/>
          </ac:spMkLst>
        </pc:spChg>
      </pc:sldChg>
      <pc:sldChg chg="del">
        <pc:chgData name="Krisha Charbonneau" userId="1f1a13f7-dd00-4ee3-8235-2bb9154833a2" providerId="ADAL" clId="{EA3CFBFD-B0EF-46D5-9ED1-9BC3EE17FB91}" dt="2024-03-28T18:19:51.623" v="51" actId="47"/>
        <pc:sldMkLst>
          <pc:docMk/>
          <pc:sldMk cId="3272157214" sldId="718"/>
        </pc:sldMkLst>
      </pc:sldChg>
      <pc:sldChg chg="del">
        <pc:chgData name="Krisha Charbonneau" userId="1f1a13f7-dd00-4ee3-8235-2bb9154833a2" providerId="ADAL" clId="{EA3CFBFD-B0EF-46D5-9ED1-9BC3EE17FB91}" dt="2024-03-28T18:19:42.773" v="48" actId="47"/>
        <pc:sldMkLst>
          <pc:docMk/>
          <pc:sldMk cId="3032080868" sldId="719"/>
        </pc:sldMkLst>
      </pc:sldChg>
      <pc:sldChg chg="del">
        <pc:chgData name="Krisha Charbonneau" userId="1f1a13f7-dd00-4ee3-8235-2bb9154833a2" providerId="ADAL" clId="{EA3CFBFD-B0EF-46D5-9ED1-9BC3EE17FB91}" dt="2024-03-28T18:20:00.416" v="55" actId="47"/>
        <pc:sldMkLst>
          <pc:docMk/>
          <pc:sldMk cId="2642445709" sldId="720"/>
        </pc:sldMkLst>
      </pc:sldChg>
      <pc:sldChg chg="delSp modSp add mod">
        <pc:chgData name="Krisha Charbonneau" userId="1f1a13f7-dd00-4ee3-8235-2bb9154833a2" providerId="ADAL" clId="{EA3CFBFD-B0EF-46D5-9ED1-9BC3EE17FB91}" dt="2024-03-29T00:32:15.384" v="219" actId="14100"/>
        <pc:sldMkLst>
          <pc:docMk/>
          <pc:sldMk cId="1771016987" sldId="722"/>
        </pc:sldMkLst>
        <pc:spChg chg="mod">
          <ac:chgData name="Krisha Charbonneau" userId="1f1a13f7-dd00-4ee3-8235-2bb9154833a2" providerId="ADAL" clId="{EA3CFBFD-B0EF-46D5-9ED1-9BC3EE17FB91}" dt="2024-03-29T00:32:15.384" v="219" actId="14100"/>
          <ac:spMkLst>
            <pc:docMk/>
            <pc:sldMk cId="1771016987" sldId="722"/>
            <ac:spMk id="2" creationId="{B76C8D5C-086A-684C-FF5F-1C738BDFA4AC}"/>
          </ac:spMkLst>
        </pc:spChg>
        <pc:spChg chg="del mod">
          <ac:chgData name="Krisha Charbonneau" userId="1f1a13f7-dd00-4ee3-8235-2bb9154833a2" providerId="ADAL" clId="{EA3CFBFD-B0EF-46D5-9ED1-9BC3EE17FB91}" dt="2024-03-29T00:30:23.716" v="93" actId="478"/>
          <ac:spMkLst>
            <pc:docMk/>
            <pc:sldMk cId="1771016987" sldId="722"/>
            <ac:spMk id="3" creationId="{AE33B619-E6AE-5F16-F5F4-5E8D5261F60E}"/>
          </ac:spMkLst>
        </pc:spChg>
      </pc:sldChg>
      <pc:sldChg chg="modSp add mod ord">
        <pc:chgData name="Krisha Charbonneau" userId="1f1a13f7-dd00-4ee3-8235-2bb9154833a2" providerId="ADAL" clId="{EA3CFBFD-B0EF-46D5-9ED1-9BC3EE17FB91}" dt="2024-03-29T00:38:47.343" v="304" actId="14100"/>
        <pc:sldMkLst>
          <pc:docMk/>
          <pc:sldMk cId="3605020154" sldId="723"/>
        </pc:sldMkLst>
        <pc:spChg chg="mod">
          <ac:chgData name="Krisha Charbonneau" userId="1f1a13f7-dd00-4ee3-8235-2bb9154833a2" providerId="ADAL" clId="{EA3CFBFD-B0EF-46D5-9ED1-9BC3EE17FB91}" dt="2024-03-29T00:38:47.343" v="304" actId="14100"/>
          <ac:spMkLst>
            <pc:docMk/>
            <pc:sldMk cId="3605020154" sldId="723"/>
            <ac:spMk id="5" creationId="{61EFEE78-E9CB-44D8-A1C7-3A4128AC2AB1}"/>
          </ac:spMkLst>
        </pc:spChg>
        <pc:spChg chg="mod">
          <ac:chgData name="Krisha Charbonneau" userId="1f1a13f7-dd00-4ee3-8235-2bb9154833a2" providerId="ADAL" clId="{EA3CFBFD-B0EF-46D5-9ED1-9BC3EE17FB91}" dt="2024-03-29T00:38:21.475" v="296" actId="5793"/>
          <ac:spMkLst>
            <pc:docMk/>
            <pc:sldMk cId="3605020154" sldId="723"/>
            <ac:spMk id="7" creationId="{2A446B23-7487-428F-ADD1-B61410181D04}"/>
          </ac:spMkLst>
        </pc:spChg>
      </pc:sldChg>
      <pc:sldChg chg="modSp add mod">
        <pc:chgData name="Krisha Charbonneau" userId="1f1a13f7-dd00-4ee3-8235-2bb9154833a2" providerId="ADAL" clId="{EA3CFBFD-B0EF-46D5-9ED1-9BC3EE17FB91}" dt="2024-03-29T17:33:48.034" v="890" actId="114"/>
        <pc:sldMkLst>
          <pc:docMk/>
          <pc:sldMk cId="3210182612" sldId="724"/>
        </pc:sldMkLst>
        <pc:spChg chg="mod">
          <ac:chgData name="Krisha Charbonneau" userId="1f1a13f7-dd00-4ee3-8235-2bb9154833a2" providerId="ADAL" clId="{EA3CFBFD-B0EF-46D5-9ED1-9BC3EE17FB91}" dt="2024-03-29T17:33:48.034" v="890" actId="114"/>
          <ac:spMkLst>
            <pc:docMk/>
            <pc:sldMk cId="3210182612" sldId="724"/>
            <ac:spMk id="5" creationId="{61EFEE78-E9CB-44D8-A1C7-3A4128AC2AB1}"/>
          </ac:spMkLst>
        </pc:spChg>
      </pc:sldChg>
      <pc:sldChg chg="modSp add mod">
        <pc:chgData name="Krisha Charbonneau" userId="1f1a13f7-dd00-4ee3-8235-2bb9154833a2" providerId="ADAL" clId="{EA3CFBFD-B0EF-46D5-9ED1-9BC3EE17FB91}" dt="2024-03-29T17:34:24.664" v="958" actId="15"/>
        <pc:sldMkLst>
          <pc:docMk/>
          <pc:sldMk cId="3969439741" sldId="725"/>
        </pc:sldMkLst>
        <pc:spChg chg="mod">
          <ac:chgData name="Krisha Charbonneau" userId="1f1a13f7-dd00-4ee3-8235-2bb9154833a2" providerId="ADAL" clId="{EA3CFBFD-B0EF-46D5-9ED1-9BC3EE17FB91}" dt="2024-03-29T17:34:24.664" v="958" actId="15"/>
          <ac:spMkLst>
            <pc:docMk/>
            <pc:sldMk cId="3969439741" sldId="725"/>
            <ac:spMk id="5" creationId="{61EFEE78-E9CB-44D8-A1C7-3A4128AC2AB1}"/>
          </ac:spMkLst>
        </pc:spChg>
        <pc:spChg chg="mod">
          <ac:chgData name="Krisha Charbonneau" userId="1f1a13f7-dd00-4ee3-8235-2bb9154833a2" providerId="ADAL" clId="{EA3CFBFD-B0EF-46D5-9ED1-9BC3EE17FB91}" dt="2024-03-29T17:18:36.387" v="642" actId="20577"/>
          <ac:spMkLst>
            <pc:docMk/>
            <pc:sldMk cId="3969439741" sldId="725"/>
            <ac:spMk id="7" creationId="{2A446B23-7487-428F-ADD1-B61410181D04}"/>
          </ac:spMkLst>
        </pc:spChg>
      </pc:sldChg>
      <pc:sldChg chg="modSp add mod">
        <pc:chgData name="Krisha Charbonneau" userId="1f1a13f7-dd00-4ee3-8235-2bb9154833a2" providerId="ADAL" clId="{EA3CFBFD-B0EF-46D5-9ED1-9BC3EE17FB91}" dt="2024-03-29T17:39:41.538" v="1449" actId="20577"/>
        <pc:sldMkLst>
          <pc:docMk/>
          <pc:sldMk cId="3242442024" sldId="726"/>
        </pc:sldMkLst>
        <pc:spChg chg="mod">
          <ac:chgData name="Krisha Charbonneau" userId="1f1a13f7-dd00-4ee3-8235-2bb9154833a2" providerId="ADAL" clId="{EA3CFBFD-B0EF-46D5-9ED1-9BC3EE17FB91}" dt="2024-03-29T17:39:41.538" v="1449" actId="20577"/>
          <ac:spMkLst>
            <pc:docMk/>
            <pc:sldMk cId="3242442024" sldId="726"/>
            <ac:spMk id="5" creationId="{61EFEE78-E9CB-44D8-A1C7-3A4128AC2AB1}"/>
          </ac:spMkLst>
        </pc:spChg>
        <pc:spChg chg="mod">
          <ac:chgData name="Krisha Charbonneau" userId="1f1a13f7-dd00-4ee3-8235-2bb9154833a2" providerId="ADAL" clId="{EA3CFBFD-B0EF-46D5-9ED1-9BC3EE17FB91}" dt="2024-03-29T17:35:26.699" v="1081" actId="20577"/>
          <ac:spMkLst>
            <pc:docMk/>
            <pc:sldMk cId="3242442024" sldId="726"/>
            <ac:spMk id="7" creationId="{2A446B23-7487-428F-ADD1-B61410181D0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5915C4-4C81-49A2-9D05-A35398D151E4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6C2C93-87D7-4414-BE1C-60EB7948C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301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A79E6-2740-3ABA-CA61-F745808877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B115CB-8E58-78A5-C607-D0114AC6E3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0DD5B7-FBA1-F747-B6A0-9FB9DCB3C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ADB2D-80CD-46EC-94D4-E2D368DCE27E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B0CE5E-2E75-87DA-79B9-0E0D2F515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8D6D54-F5CC-E03A-26C0-341C47FC2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41B30-3A19-40CF-AB55-DBB55A302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29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DACDA-D5F9-6644-F9A6-44496E707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722EE4-29C0-5D26-24D2-0582E71ECE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2B7120-4E99-2B46-A599-0A85D089B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ADB2D-80CD-46EC-94D4-E2D368DCE27E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2765B5-2636-2375-DC26-CB9AB011F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01298C-8B48-084B-8895-006C05D27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41B30-3A19-40CF-AB55-DBB55A302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322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7B0DA7-FD6A-9710-16D4-FA5DCC9258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FA16B4-C72F-C03A-BD0D-7CBDD762E8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17B9FB-CE56-8DD7-D12A-5DD16BF16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ADB2D-80CD-46EC-94D4-E2D368DCE27E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56FAB-31E8-BB8E-4384-D57ABA499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B27A69-001D-17A9-8354-5DB46FF5B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41B30-3A19-40CF-AB55-DBB55A302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3081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546F8-BED1-B56D-EF6A-A67E868D5F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103985-FA80-D450-C61D-BE8CAD0C5C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7082D-5D31-0ED9-23E9-1E61C5F12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9749D-1EF1-4F09-ADDD-B5887DF648C2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97F2CB-0498-7929-A639-687FB2F20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2DF18C-A27E-0E4F-32FB-D3B2E828F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DF7D0-1D1E-40B0-9D73-13B7FA47B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9164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22354-4591-CA65-84B4-A33107B42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D8DC37-F5D2-3D8C-93E9-4179F619F9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F6CAE5-008B-C060-BEE4-0E67C2FAA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9749D-1EF1-4F09-ADDD-B5887DF648C2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310243-7598-3501-7F1E-18F0DED04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81811E-BAF0-BE05-44AC-884418BB6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DF7D0-1D1E-40B0-9D73-13B7FA47B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9135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77950-7E9C-8739-2A64-7382B12CD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C89182-9A80-5D3C-8252-38DDB2A32E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9F7032-EBD3-68F7-CC52-7DA0A31BF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9749D-1EF1-4F09-ADDD-B5887DF648C2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BD1D15-F084-A707-B2E0-9AC4A9A1A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39117E-1FC4-A36B-BD21-E6C95504E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DF7D0-1D1E-40B0-9D73-13B7FA47B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7833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908A9-27C6-EBCB-59F2-9E35DFEBC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ADF673-CCEF-0830-0690-E123923ED1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B8326E-E1F8-742D-A04F-1F0D18728F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847FB8-C4F1-0980-E6D8-5C0818365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9749D-1EF1-4F09-ADDD-B5887DF648C2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A1E8C2-AD62-4F60-C67A-1ECF75F07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8930CE-850B-7FA8-0350-8E77A610D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DF7D0-1D1E-40B0-9D73-13B7FA47B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8896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59F00-BC24-0AE9-4524-F6A84FADE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527F8B-1D03-6F35-7834-0586F2F78D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CE2C65-821D-7A5F-53D8-4A5E8ABB92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C44958-9B0C-FAA6-8B77-C417ADA987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3369E0-1337-EF39-B7B6-8093FCDEB1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6F964C-14C3-E1A3-733D-B057BD268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9749D-1EF1-4F09-ADDD-B5887DF648C2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A0039A-AEC5-F0E3-BC15-6F2B4FE0D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A28083-3109-C72A-E61C-C884F8062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DF7D0-1D1E-40B0-9D73-13B7FA47B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3761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B6837-CF0A-03BB-194D-A7C1BEC67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E632A9-B014-F370-9C3C-A76F0405E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9749D-1EF1-4F09-ADDD-B5887DF648C2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F224AF-CDEA-AF30-43BE-191ABCD1E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2187F9-DC4C-777A-AFE1-C225D41F4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DF7D0-1D1E-40B0-9D73-13B7FA47B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5882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76E222-FF53-DBC7-2CDF-4EE0A1F36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9749D-1EF1-4F09-ADDD-B5887DF648C2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A996D1-C078-B599-F955-FFAABC562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18D19A-F4D9-0DA6-2E0E-0B5F7690B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DF7D0-1D1E-40B0-9D73-13B7FA47B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5979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C638E-2E74-DE5D-9262-BA193E755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AE73F1-0BEC-8F70-D8A7-8EDB2F5737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239480-5336-7FA8-2F8C-65790663AE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BC2E27-41C0-C161-DA6E-801F5032A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9749D-1EF1-4F09-ADDD-B5887DF648C2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E09F5B-4EB4-732D-842C-0758FAAAB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463BB3-D086-8ED4-D946-BFE25FFE4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DF7D0-1D1E-40B0-9D73-13B7FA47B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74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386CB-C80D-E420-65BD-425CBECE5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DFCE1-6361-8041-8A36-D73CE20E5D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245919-A283-D0E9-70A0-4D65858A6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ADB2D-80CD-46EC-94D4-E2D368DCE27E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C6C677-CE4C-0CE1-9345-44CB8C3D4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84710A-47C9-5146-FFC7-026B61EE7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41B30-3A19-40CF-AB55-DBB55A302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6256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B6A2A-1700-455C-1D5C-38192610F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7928A5-75DF-F47D-99D0-D494C0096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742E45-DDCD-3EB2-21AE-43AC43D89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B81E13-AF33-8755-07E2-0484459C3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9749D-1EF1-4F09-ADDD-B5887DF648C2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0C5280-695E-9893-EB5F-D7796041F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35124B-601A-2EA3-1206-3D6B56FB9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DF7D0-1D1E-40B0-9D73-13B7FA47B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2380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85002-4BA9-6215-418A-E57A3D0E4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20FD7E-7A81-5431-FCFF-DDE2865DAE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C15B76-B0A8-E4CB-4306-23579C92F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9749D-1EF1-4F09-ADDD-B5887DF648C2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062398-CE12-A9FE-7146-865AAFAA4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0DF13D-8A41-3F28-2511-7196D3E72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DF7D0-1D1E-40B0-9D73-13B7FA47B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9577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54219F-8F2B-0C1A-02F2-52A702A2AD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B7030B-FD90-15F9-85D6-EB3EDEF7B9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EE9AA1-7BF1-DEB5-B9F1-2D0C49B71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9749D-1EF1-4F09-ADDD-B5887DF648C2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F49EB8-936E-E8F0-0662-E53B1630D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DB671C-9203-B88B-F9CF-61000ADC3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DF7D0-1D1E-40B0-9D73-13B7FA47B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967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4D0C7-810D-79BD-245C-4964EE7F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83B31-0487-80C4-7CF2-527BA47E5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0BDD55-E36E-3497-022C-79018D4B4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ADB2D-80CD-46EC-94D4-E2D368DCE27E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4F0590-E528-DF6F-6C7D-E12F2C562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CAA298-028B-FA5D-65A5-9AEF65005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41B30-3A19-40CF-AB55-DBB55A302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368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EF9E0-EB74-C727-F8F9-7C9021222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4BDF1C-DCA9-A0BF-FB89-6A28F2E25F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5AB93F-10DA-0080-1401-27FA919E54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6B04DD-3CEE-313B-05E3-AF7CBF719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ADB2D-80CD-46EC-94D4-E2D368DCE27E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5B601F-2924-9781-5324-B7EFB6937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CB5269-963D-C88A-ACF9-44B932F86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41B30-3A19-40CF-AB55-DBB55A302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752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C9218-CCB3-6EA4-49E1-1267FF325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89CD6E-B774-5F28-6BF0-090891726A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1695CA-95B6-575A-475E-08AC7B608C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1F42AF-06C5-6477-1334-4818879F19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ADCE77-D2FD-1FEF-A217-821161FCE1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2E1D1A-DF56-0420-3DA8-79EE328B2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ADB2D-80CD-46EC-94D4-E2D368DCE27E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BA47A0-80E7-B882-512E-5191F6A3F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D0781D-13B9-9D92-7EFA-95065229B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41B30-3A19-40CF-AB55-DBB55A302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114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F40A8-B845-5517-5C94-A40240115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015287-01CF-9EA1-3C31-D9F4960D4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ADB2D-80CD-46EC-94D4-E2D368DCE27E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68E52E-6721-574A-A59C-659369C71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C41F20-9FD9-E9C1-DB47-2BF68F72D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41B30-3A19-40CF-AB55-DBB55A302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838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0BFF74-5C31-24DD-DF41-85FFF5F8E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ADB2D-80CD-46EC-94D4-E2D368DCE27E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A8E95F-51DC-1419-2C32-95A2D3319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607BCF-41B4-5C4B-0C52-8AF283156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41B30-3A19-40CF-AB55-DBB55A302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038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5EFA9-70DD-AE53-6605-8F91097E4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0CB54D-B60A-631A-25A4-C1DC622C7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982C8A-8E18-F3B2-A47C-B432B474A3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5B01F9-77FD-F408-6389-6811F9818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ADB2D-80CD-46EC-94D4-E2D368DCE27E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5BDC0-9FCD-628E-7870-FAB91EBD9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4E210D-F8BB-42A3-97F7-A9F1E1323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41B30-3A19-40CF-AB55-DBB55A302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172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B8B15-826D-E393-3646-A7BBD5CB2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D66CD1-9392-052C-153B-5CD846E906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965DEA-3C96-01EC-F068-ECF8F00F07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B515F0-02DC-FFDC-B18D-8DCFE981A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ADB2D-80CD-46EC-94D4-E2D368DCE27E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485AAF-1080-72AE-C7E0-32F9B5B5C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1D9F63-A020-3D8D-0AB3-5A871A2D5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41B30-3A19-40CF-AB55-DBB55A302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287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81606A-5624-3002-3D5D-7946D65D0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761E5-8136-FA91-4DDF-5B3CC95B5E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FA573F-049B-80CF-A8FE-FCF7124D06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ADB2D-80CD-46EC-94D4-E2D368DCE27E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875E96-B1F6-1C92-CF56-15ED46949A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EA6BF9-E24F-1B6E-F89A-3127C29EAB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41B30-3A19-40CF-AB55-DBB55A302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93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F07F25-0AAA-1905-18DF-8E432B218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5487B1-DA9F-F0D5-E7F8-C0368DB8D6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08A621-D8AE-084E-ABCA-DD2C44EB69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69749D-1EF1-4F09-ADDD-B5887DF648C2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33149B-3857-DA69-D701-3819C59A80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D552E3-EE1E-F091-FD06-5A760FDABF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DF7D0-1D1E-40B0-9D73-13B7FA47B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723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C8D5C-086A-684C-FF5F-1C738BDFA4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58051" y="743447"/>
            <a:ext cx="4638674" cy="2598467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7200" b="1" dirty="0">
                <a:solidFill>
                  <a:srgbClr val="006600"/>
                </a:solidFill>
                <a:latin typeface="Agency FB" panose="020B0503020202020204" pitchFamily="34" charset="0"/>
              </a:rPr>
              <a:t>HOMEROOM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33B619-E6AE-5F16-F5F4-5E8D5261F6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58050" y="3838756"/>
            <a:ext cx="4857750" cy="2275798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rgbClr val="006600"/>
                </a:solidFill>
              </a:rPr>
              <a:t>April 8</a:t>
            </a:r>
            <a:r>
              <a:rPr lang="en-US" sz="3200" b="1" baseline="30000" dirty="0">
                <a:solidFill>
                  <a:srgbClr val="006600"/>
                </a:solidFill>
              </a:rPr>
              <a:t>th</a:t>
            </a:r>
            <a:r>
              <a:rPr lang="en-US" sz="3200" b="1" dirty="0">
                <a:solidFill>
                  <a:srgbClr val="006600"/>
                </a:solidFill>
              </a:rPr>
              <a:t>, 2024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A1C2EDAF-A4FA-A468-A4FB-D18CDFFA3B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928"/>
          <a:stretch/>
        </p:blipFill>
        <p:spPr>
          <a:xfrm>
            <a:off x="721360" y="896524"/>
            <a:ext cx="5540021" cy="543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445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1EFEE78-E9CB-44D8-A1C7-3A4128AC2AB1}"/>
              </a:ext>
            </a:extLst>
          </p:cNvPr>
          <p:cNvSpPr txBox="1">
            <a:spLocks/>
          </p:cNvSpPr>
          <p:nvPr/>
        </p:nvSpPr>
        <p:spPr>
          <a:xfrm>
            <a:off x="838199" y="1525762"/>
            <a:ext cx="8048626" cy="50750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Turn and share what you do to study with the person next to you.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400" b="1" i="1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 prepared to share. </a:t>
            </a:r>
            <a:endParaRPr kumimoji="0" lang="en-US" sz="3800" b="0" i="1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446B23-7487-428F-ADD1-B61410181D04}"/>
              </a:ext>
            </a:extLst>
          </p:cNvPr>
          <p:cNvSpPr txBox="1"/>
          <p:nvPr/>
        </p:nvSpPr>
        <p:spPr>
          <a:xfrm>
            <a:off x="730703" y="257148"/>
            <a:ext cx="106870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12621F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What are your current study habits? 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4E7CD4F-466D-1210-10CF-B22A4B1B1F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66515" y="2400960"/>
            <a:ext cx="1831466" cy="2056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6618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1EFEE78-E9CB-44D8-A1C7-3A4128AC2AB1}"/>
              </a:ext>
            </a:extLst>
          </p:cNvPr>
          <p:cNvSpPr txBox="1">
            <a:spLocks/>
          </p:cNvSpPr>
          <p:nvPr/>
        </p:nvSpPr>
        <p:spPr>
          <a:xfrm>
            <a:off x="838199" y="1525762"/>
            <a:ext cx="8048626" cy="50750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procrastination, poor attendance, lack of focus, or poor time management.</a:t>
            </a: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What are your obstacles? Think about it for a few minutes. </a:t>
            </a:r>
            <a:endParaRPr kumimoji="0" lang="en-US" sz="3600" b="1" i="1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446B23-7487-428F-ADD1-B61410181D04}"/>
              </a:ext>
            </a:extLst>
          </p:cNvPr>
          <p:cNvSpPr txBox="1"/>
          <p:nvPr/>
        </p:nvSpPr>
        <p:spPr>
          <a:xfrm>
            <a:off x="454478" y="257148"/>
            <a:ext cx="106870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2621F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Common Obstacles to Good Study Habits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4E7CD4F-466D-1210-10CF-B22A4B1B1F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66515" y="2400960"/>
            <a:ext cx="1831466" cy="2056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269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1EFEE78-E9CB-44D8-A1C7-3A4128AC2AB1}"/>
              </a:ext>
            </a:extLst>
          </p:cNvPr>
          <p:cNvSpPr txBox="1">
            <a:spLocks/>
          </p:cNvSpPr>
          <p:nvPr/>
        </p:nvSpPr>
        <p:spPr>
          <a:xfrm>
            <a:off x="838199" y="1525762"/>
            <a:ext cx="8048626" cy="50750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Turn to your neighbor and discuss what your bad study habits are…</a:t>
            </a: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then discuss what you think good study habits are.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446B23-7487-428F-ADD1-B61410181D04}"/>
              </a:ext>
            </a:extLst>
          </p:cNvPr>
          <p:cNvSpPr txBox="1"/>
          <p:nvPr/>
        </p:nvSpPr>
        <p:spPr>
          <a:xfrm>
            <a:off x="454478" y="257148"/>
            <a:ext cx="106870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2621F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THINK – PAIR - SHARE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4E7CD4F-466D-1210-10CF-B22A4B1B1F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66515" y="2400960"/>
            <a:ext cx="1831466" cy="2056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8994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1EFEE78-E9CB-44D8-A1C7-3A4128AC2AB1}"/>
              </a:ext>
            </a:extLst>
          </p:cNvPr>
          <p:cNvSpPr txBox="1">
            <a:spLocks/>
          </p:cNvSpPr>
          <p:nvPr/>
        </p:nvSpPr>
        <p:spPr>
          <a:xfrm>
            <a:off x="838199" y="1525762"/>
            <a:ext cx="8048626" cy="50750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Creating a dedicated study space.</a:t>
            </a: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Setting specific goals for each study session.</a:t>
            </a: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Using active learning techniques like summarizing and teaching.</a:t>
            </a: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 Avoiding distractions (e.g., turning off phones).</a:t>
            </a: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 Taking regular breaks.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 Using study aids like flashcards or study groups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446B23-7487-428F-ADD1-B61410181D04}"/>
              </a:ext>
            </a:extLst>
          </p:cNvPr>
          <p:cNvSpPr txBox="1"/>
          <p:nvPr/>
        </p:nvSpPr>
        <p:spPr>
          <a:xfrm>
            <a:off x="454478" y="257148"/>
            <a:ext cx="106870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2621F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Strategies to Improve Study Habits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4E7CD4F-466D-1210-10CF-B22A4B1B1F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66515" y="2400960"/>
            <a:ext cx="1831466" cy="2056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3150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1EFEE78-E9CB-44D8-A1C7-3A4128AC2AB1}"/>
              </a:ext>
            </a:extLst>
          </p:cNvPr>
          <p:cNvSpPr txBox="1">
            <a:spLocks/>
          </p:cNvSpPr>
          <p:nvPr/>
        </p:nvSpPr>
        <p:spPr>
          <a:xfrm>
            <a:off x="838199" y="1525762"/>
            <a:ext cx="8048626" cy="50750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Creating new habits means making a commitment… And staying consistent.</a:t>
            </a: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Take the self-assessment to evaluate your current study habits.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446B23-7487-428F-ADD1-B61410181D04}"/>
              </a:ext>
            </a:extLst>
          </p:cNvPr>
          <p:cNvSpPr txBox="1"/>
          <p:nvPr/>
        </p:nvSpPr>
        <p:spPr>
          <a:xfrm>
            <a:off x="454478" y="257148"/>
            <a:ext cx="106870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2621F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Consistency in Habit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4E7CD4F-466D-1210-10CF-B22A4B1B1F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66515" y="2400960"/>
            <a:ext cx="1831466" cy="2056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0736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1EFEE78-E9CB-44D8-A1C7-3A4128AC2AB1}"/>
              </a:ext>
            </a:extLst>
          </p:cNvPr>
          <p:cNvSpPr txBox="1">
            <a:spLocks/>
          </p:cNvSpPr>
          <p:nvPr/>
        </p:nvSpPr>
        <p:spPr>
          <a:xfrm>
            <a:off x="838199" y="1525762"/>
            <a:ext cx="8048626" cy="50750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Creating new habits means making a commitment… And staying consistent.</a:t>
            </a: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Take the self-assessment to evaluate your current study habits.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446B23-7487-428F-ADD1-B61410181D04}"/>
              </a:ext>
            </a:extLst>
          </p:cNvPr>
          <p:cNvSpPr txBox="1"/>
          <p:nvPr/>
        </p:nvSpPr>
        <p:spPr>
          <a:xfrm>
            <a:off x="454478" y="257148"/>
            <a:ext cx="106870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2621F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Consistency in Habit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4E7CD4F-466D-1210-10CF-B22A4B1B1F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66515" y="2400960"/>
            <a:ext cx="1831466" cy="2056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0340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1EFEE78-E9CB-44D8-A1C7-3A4128AC2AB1}"/>
              </a:ext>
            </a:extLst>
          </p:cNvPr>
          <p:cNvSpPr txBox="1">
            <a:spLocks/>
          </p:cNvSpPr>
          <p:nvPr/>
        </p:nvSpPr>
        <p:spPr>
          <a:xfrm>
            <a:off x="838199" y="1525762"/>
            <a:ext cx="8048626" cy="50750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On the bottom of your assessment sheet, complete the questions. </a:t>
            </a: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Identify one bad habit that you have. </a:t>
            </a: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Identify one good study habit you want to create. </a:t>
            </a: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Write a short schedule to help you commit to creating that good habit.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446B23-7487-428F-ADD1-B61410181D04}"/>
              </a:ext>
            </a:extLst>
          </p:cNvPr>
          <p:cNvSpPr txBox="1"/>
          <p:nvPr/>
        </p:nvSpPr>
        <p:spPr>
          <a:xfrm>
            <a:off x="454478" y="257148"/>
            <a:ext cx="106870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2621F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Create Your OWN Schedule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4E7CD4F-466D-1210-10CF-B22A4B1B1F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66515" y="2400960"/>
            <a:ext cx="1831466" cy="2056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8845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1EFEE78-E9CB-44D8-A1C7-3A4128AC2AB1}"/>
              </a:ext>
            </a:extLst>
          </p:cNvPr>
          <p:cNvSpPr txBox="1">
            <a:spLocks/>
          </p:cNvSpPr>
          <p:nvPr/>
        </p:nvSpPr>
        <p:spPr>
          <a:xfrm>
            <a:off x="838199" y="1525762"/>
            <a:ext cx="8048626" cy="50750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Share what you learned today with a friend or family member –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tell them about your commitment</a:t>
            </a:r>
            <a:r>
              <a:rPr lang="en-US" sz="4400" dirty="0">
                <a:solidFill>
                  <a:prstClr val="black"/>
                </a:solidFill>
                <a:latin typeface="Calibri" panose="020F0502020204030204"/>
              </a:rPr>
              <a:t> to improving your habits!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446B23-7487-428F-ADD1-B61410181D04}"/>
              </a:ext>
            </a:extLst>
          </p:cNvPr>
          <p:cNvSpPr txBox="1"/>
          <p:nvPr/>
        </p:nvSpPr>
        <p:spPr>
          <a:xfrm>
            <a:off x="197303" y="257148"/>
            <a:ext cx="106870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2621F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Follow UP!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4E7CD4F-466D-1210-10CF-B22A4B1B1F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66515" y="2400960"/>
            <a:ext cx="1831466" cy="2056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5619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6C8D5C-086A-684C-FF5F-1C738BDFA4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200" b="1" dirty="0">
                <a:solidFill>
                  <a:srgbClr val="FFFFFF"/>
                </a:solidFill>
              </a:rPr>
              <a:t>Last, but not least, GRADE CHECK!</a:t>
            </a:r>
            <a:br>
              <a:rPr lang="en-US" sz="2800" b="1" dirty="0">
                <a:solidFill>
                  <a:srgbClr val="FFFFFF"/>
                </a:solidFill>
              </a:rPr>
            </a:br>
            <a:br>
              <a:rPr lang="en-US" sz="2800" b="1" dirty="0">
                <a:solidFill>
                  <a:srgbClr val="FFFFFF"/>
                </a:solidFill>
              </a:rPr>
            </a:br>
            <a:r>
              <a:rPr lang="en-US" sz="2800" b="1" dirty="0">
                <a:solidFill>
                  <a:srgbClr val="FFFFFF"/>
                </a:solidFill>
              </a:rPr>
              <a:t>Are you passing all classes? </a:t>
            </a:r>
            <a:br>
              <a:rPr lang="en-US" sz="2800" b="1" dirty="0">
                <a:solidFill>
                  <a:srgbClr val="FFFFFF"/>
                </a:solidFill>
              </a:rPr>
            </a:br>
            <a:br>
              <a:rPr lang="en-US" sz="2800" b="1" dirty="0">
                <a:solidFill>
                  <a:srgbClr val="FFFFFF"/>
                </a:solidFill>
              </a:rPr>
            </a:br>
            <a:r>
              <a:rPr lang="en-US" sz="2800" b="1" dirty="0">
                <a:solidFill>
                  <a:srgbClr val="FFFFFF"/>
                </a:solidFill>
              </a:rPr>
              <a:t>Check </a:t>
            </a:r>
            <a:r>
              <a:rPr lang="en-US" sz="2800" b="1">
                <a:solidFill>
                  <a:srgbClr val="FFFFFF"/>
                </a:solidFill>
              </a:rPr>
              <a:t>your PowerSchool</a:t>
            </a:r>
            <a:r>
              <a:rPr lang="en-US" sz="2800" b="1" dirty="0">
                <a:solidFill>
                  <a:srgbClr val="FFFFFF"/>
                </a:solidFill>
              </a:rPr>
              <a:t>!</a:t>
            </a:r>
            <a:endParaRPr lang="en-US" sz="28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A1C2EDAF-A4FA-A468-A4FB-D18CDFFA3B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"/>
          <a:stretch/>
        </p:blipFill>
        <p:spPr>
          <a:xfrm>
            <a:off x="5374833" y="643466"/>
            <a:ext cx="5585666" cy="556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11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6C8D5C-086A-684C-FF5F-1C738BDFA4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27040" y="1855268"/>
            <a:ext cx="5869618" cy="1731213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US" sz="3600" b="1">
                <a:solidFill>
                  <a:schemeClr val="tx2"/>
                </a:solidFill>
                <a:latin typeface="Agency FB" panose="020B0503020202020204" pitchFamily="34" charset="0"/>
              </a:rPr>
              <a:t>1. Meet with your teacher before or after school. </a:t>
            </a:r>
            <a:br>
              <a:rPr lang="en-US" sz="3600" b="1">
                <a:solidFill>
                  <a:schemeClr val="tx2"/>
                </a:solidFill>
                <a:latin typeface="Agency FB" panose="020B0503020202020204" pitchFamily="34" charset="0"/>
              </a:rPr>
            </a:br>
            <a:br>
              <a:rPr lang="en-US" sz="3600" b="1">
                <a:solidFill>
                  <a:schemeClr val="tx2"/>
                </a:solidFill>
                <a:latin typeface="Agency FB" panose="020B0503020202020204" pitchFamily="34" charset="0"/>
              </a:rPr>
            </a:br>
            <a:r>
              <a:rPr lang="en-US" sz="3600" b="1">
                <a:solidFill>
                  <a:schemeClr val="tx2"/>
                </a:solidFill>
                <a:latin typeface="Agency FB" panose="020B0503020202020204" pitchFamily="34" charset="0"/>
              </a:rPr>
              <a:t>2. Make an appointment to get extra support in the HUB. </a:t>
            </a:r>
            <a:br>
              <a:rPr lang="en-US" sz="3600" b="1">
                <a:solidFill>
                  <a:schemeClr val="tx2"/>
                </a:solidFill>
                <a:latin typeface="Agency FB" panose="020B0503020202020204" pitchFamily="34" charset="0"/>
              </a:rPr>
            </a:br>
            <a:br>
              <a:rPr lang="en-US" sz="3600" b="1">
                <a:solidFill>
                  <a:schemeClr val="tx2"/>
                </a:solidFill>
                <a:latin typeface="Agency FB" panose="020B0503020202020204" pitchFamily="34" charset="0"/>
              </a:rPr>
            </a:br>
            <a:r>
              <a:rPr lang="en-US" sz="3600" b="1">
                <a:solidFill>
                  <a:schemeClr val="tx2"/>
                </a:solidFill>
                <a:latin typeface="Agency FB" panose="020B0503020202020204" pitchFamily="34" charset="0"/>
              </a:rPr>
              <a:t>3. Sign up for a Connect Time Academic Help Session</a:t>
            </a:r>
            <a:br>
              <a:rPr lang="en-US" sz="4000" b="1">
                <a:solidFill>
                  <a:schemeClr val="tx2"/>
                </a:solidFill>
                <a:latin typeface="Agency FB" panose="020B0503020202020204" pitchFamily="34" charset="0"/>
              </a:rPr>
            </a:br>
            <a:br>
              <a:rPr lang="en-US" sz="4000" b="1">
                <a:solidFill>
                  <a:schemeClr val="tx2"/>
                </a:solidFill>
                <a:latin typeface="Agency FB" panose="020B0503020202020204" pitchFamily="34" charset="0"/>
              </a:rPr>
            </a:br>
            <a:endParaRPr lang="en-US" sz="4000" b="1">
              <a:solidFill>
                <a:schemeClr val="tx2"/>
              </a:solidFill>
              <a:latin typeface="Agency FB" panose="020B0503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33B619-E6AE-5F16-F5F4-5E8D5261F6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33877" y="371907"/>
            <a:ext cx="8981440" cy="733031"/>
          </a:xfrm>
        </p:spPr>
        <p:txBody>
          <a:bodyPr anchor="b">
            <a:noAutofit/>
          </a:bodyPr>
          <a:lstStyle/>
          <a:p>
            <a:pPr algn="l"/>
            <a:r>
              <a:rPr lang="en-US" sz="3600" b="1">
                <a:solidFill>
                  <a:schemeClr val="tx2"/>
                </a:solidFill>
              </a:rPr>
              <a:t>If you are failing a class, what can you do? 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A1C2EDAF-A4FA-A468-A4FB-D18CDFFA3B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928"/>
          <a:stretch/>
        </p:blipFill>
        <p:spPr>
          <a:xfrm>
            <a:off x="340470" y="1855268"/>
            <a:ext cx="4141760" cy="4061864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6774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C8D5C-086A-684C-FF5F-1C738BDFA4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28232" y="804672"/>
            <a:ext cx="5111877" cy="4187952"/>
          </a:xfrm>
          <a:noFill/>
        </p:spPr>
        <p:txBody>
          <a:bodyPr>
            <a:noAutofit/>
          </a:bodyPr>
          <a:lstStyle/>
          <a:p>
            <a:pPr algn="l"/>
            <a:r>
              <a:rPr lang="en-US" sz="5400" b="1" dirty="0">
                <a:solidFill>
                  <a:srgbClr val="006600"/>
                </a:solidFill>
                <a:latin typeface="Agency FB" panose="020B0503020202020204" pitchFamily="34" charset="0"/>
              </a:rPr>
              <a:t>Agenda: </a:t>
            </a:r>
            <a:br>
              <a:rPr lang="en-US" sz="5400" b="1" dirty="0">
                <a:solidFill>
                  <a:srgbClr val="006600"/>
                </a:solidFill>
                <a:latin typeface="Agency FB" panose="020B0503020202020204" pitchFamily="34" charset="0"/>
              </a:rPr>
            </a:br>
            <a:br>
              <a:rPr lang="en-US" sz="5400" b="1" dirty="0">
                <a:solidFill>
                  <a:srgbClr val="006600"/>
                </a:solidFill>
                <a:latin typeface="Agency FB" panose="020B0503020202020204" pitchFamily="34" charset="0"/>
              </a:rPr>
            </a:br>
            <a:r>
              <a:rPr lang="en-US" sz="3600" b="1" dirty="0">
                <a:solidFill>
                  <a:srgbClr val="006600"/>
                </a:solidFill>
                <a:latin typeface="Agency FB" panose="020B0503020202020204" pitchFamily="34" charset="0"/>
              </a:rPr>
              <a:t>1. Why High School? </a:t>
            </a:r>
            <a:br>
              <a:rPr lang="en-US" sz="3600" b="1" dirty="0">
                <a:solidFill>
                  <a:srgbClr val="006600"/>
                </a:solidFill>
                <a:latin typeface="Agency FB" panose="020B0503020202020204" pitchFamily="34" charset="0"/>
              </a:rPr>
            </a:br>
            <a:r>
              <a:rPr lang="en-US" sz="3600" b="1" dirty="0">
                <a:solidFill>
                  <a:srgbClr val="006600"/>
                </a:solidFill>
                <a:latin typeface="Agency FB" panose="020B0503020202020204" pitchFamily="34" charset="0"/>
              </a:rPr>
              <a:t>2. Academic Study Habits</a:t>
            </a:r>
            <a:br>
              <a:rPr lang="en-US" sz="3600" b="1" dirty="0">
                <a:solidFill>
                  <a:srgbClr val="006600"/>
                </a:solidFill>
                <a:latin typeface="Agency FB" panose="020B0503020202020204" pitchFamily="34" charset="0"/>
              </a:rPr>
            </a:br>
            <a:r>
              <a:rPr lang="en-US" sz="3600" b="1" dirty="0">
                <a:solidFill>
                  <a:srgbClr val="006600"/>
                </a:solidFill>
                <a:latin typeface="Agency FB" panose="020B0503020202020204" pitchFamily="34" charset="0"/>
              </a:rPr>
              <a:t>3. Grade Check</a:t>
            </a:r>
            <a:br>
              <a:rPr lang="en-US" sz="3600" b="1" dirty="0">
                <a:solidFill>
                  <a:srgbClr val="006600"/>
                </a:solidFill>
                <a:latin typeface="Agency FB" panose="020B0503020202020204" pitchFamily="34" charset="0"/>
              </a:rPr>
            </a:br>
            <a:r>
              <a:rPr lang="en-US" sz="3600" b="1" dirty="0">
                <a:solidFill>
                  <a:srgbClr val="006600"/>
                </a:solidFill>
                <a:latin typeface="Agency FB" panose="020B0503020202020204" pitchFamily="34" charset="0"/>
              </a:rPr>
              <a:t>4. End of Q3, Start of Q4 plan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A1C2EDAF-A4FA-A468-A4FB-D18CDFFA3B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928"/>
          <a:stretch/>
        </p:blipFill>
        <p:spPr>
          <a:xfrm>
            <a:off x="721360" y="896524"/>
            <a:ext cx="5540021" cy="543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0169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1EFEE78-E9CB-44D8-A1C7-3A4128AC2AB1}"/>
              </a:ext>
            </a:extLst>
          </p:cNvPr>
          <p:cNvSpPr txBox="1">
            <a:spLocks/>
          </p:cNvSpPr>
          <p:nvPr/>
        </p:nvSpPr>
        <p:spPr>
          <a:xfrm>
            <a:off x="838199" y="1525762"/>
            <a:ext cx="8048626" cy="50750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446B23-7487-428F-ADD1-B61410181D04}"/>
              </a:ext>
            </a:extLst>
          </p:cNvPr>
          <p:cNvSpPr txBox="1"/>
          <p:nvPr/>
        </p:nvSpPr>
        <p:spPr>
          <a:xfrm>
            <a:off x="-481013" y="53948"/>
            <a:ext cx="106870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>
                <a:solidFill>
                  <a:srgbClr val="12621F"/>
                </a:solidFill>
                <a:latin typeface="Agency FB" panose="020B0503020202020204" pitchFamily="34" charset="0"/>
              </a:rPr>
              <a:t>Upcoming Calendar</a:t>
            </a:r>
            <a:endParaRPr kumimoji="0" lang="en-US" sz="4400" b="1" i="0" u="none" strike="noStrike" kern="1200" cap="none" spc="0" normalizeH="0" baseline="0" noProof="0">
              <a:ln>
                <a:noFill/>
              </a:ln>
              <a:solidFill>
                <a:srgbClr val="12621F"/>
              </a:solidFill>
              <a:effectLst/>
              <a:uLnTx/>
              <a:uFillTx/>
              <a:latin typeface="Agency FB" panose="020B0503020202020204" pitchFamily="34" charset="0"/>
              <a:ea typeface="+mn-ea"/>
              <a:cs typeface="+mn-cs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4E7CD4F-466D-1210-10CF-B22A4B1B1F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66515" y="2400960"/>
            <a:ext cx="1831466" cy="205607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CC3B4D8-65AD-2A5C-3A81-7DF07D3A0793}"/>
              </a:ext>
            </a:extLst>
          </p:cNvPr>
          <p:cNvSpPr txBox="1"/>
          <p:nvPr/>
        </p:nvSpPr>
        <p:spPr>
          <a:xfrm>
            <a:off x="1250830" y="257148"/>
            <a:ext cx="779828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r>
              <a:rPr lang="en-US" sz="3200" dirty="0"/>
              <a:t>Friday April 12</a:t>
            </a:r>
            <a:r>
              <a:rPr lang="en-US" sz="3200" baseline="30000" dirty="0"/>
              <a:t>th</a:t>
            </a:r>
            <a:r>
              <a:rPr lang="en-US" sz="3200" dirty="0"/>
              <a:t> – Spring Sports Con</a:t>
            </a:r>
          </a:p>
          <a:p>
            <a:pPr algn="ctr"/>
            <a:r>
              <a:rPr lang="en-US" sz="3200" dirty="0"/>
              <a:t>ASB election speeches and vote</a:t>
            </a:r>
          </a:p>
          <a:p>
            <a:pPr algn="ctr"/>
            <a:r>
              <a:rPr lang="en-US" sz="3200" dirty="0"/>
              <a:t>Friday April 12</a:t>
            </a:r>
            <a:r>
              <a:rPr lang="en-US" sz="3200" baseline="30000" dirty="0"/>
              <a:t>th</a:t>
            </a:r>
            <a:r>
              <a:rPr lang="en-US" sz="3200" dirty="0"/>
              <a:t> – END OF Q3</a:t>
            </a:r>
          </a:p>
          <a:p>
            <a:pPr algn="ctr"/>
            <a:r>
              <a:rPr lang="en-US" sz="3200" dirty="0"/>
              <a:t>Monday April 15</a:t>
            </a:r>
            <a:r>
              <a:rPr lang="en-US" sz="3200" baseline="30000" dirty="0"/>
              <a:t>th</a:t>
            </a:r>
            <a:r>
              <a:rPr lang="en-US" sz="3200" dirty="0"/>
              <a:t> – student choice Connect Time (be sure you sign up!)</a:t>
            </a:r>
          </a:p>
          <a:p>
            <a:pPr algn="ctr"/>
            <a:r>
              <a:rPr lang="en-US" sz="3200" dirty="0"/>
              <a:t>Friday April 19</a:t>
            </a:r>
            <a:r>
              <a:rPr lang="en-US" sz="3200" baseline="30000" dirty="0"/>
              <a:t>th</a:t>
            </a:r>
            <a:r>
              <a:rPr lang="en-US" sz="3200" dirty="0"/>
              <a:t> – Spring Fling MIXER 8:00-10:00PM</a:t>
            </a:r>
          </a:p>
          <a:p>
            <a:pPr algn="ctr"/>
            <a:r>
              <a:rPr lang="en-US" sz="3200" dirty="0"/>
              <a:t>Tuesday April 23</a:t>
            </a:r>
            <a:r>
              <a:rPr lang="en-US" sz="3200" baseline="30000" dirty="0"/>
              <a:t>rd</a:t>
            </a:r>
            <a:r>
              <a:rPr lang="en-US" sz="3200" dirty="0"/>
              <a:t> – T24 Day – learn about trades, community college and university options</a:t>
            </a:r>
          </a:p>
        </p:txBody>
      </p:sp>
    </p:spTree>
    <p:extLst>
      <p:ext uri="{BB962C8B-B14F-4D97-AF65-F5344CB8AC3E}">
        <p14:creationId xmlns:p14="http://schemas.microsoft.com/office/powerpoint/2010/main" val="1375065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6F70479F-60CA-44DC-8205-C3BE7358A4B3}"/>
              </a:ext>
            </a:extLst>
          </p:cNvPr>
          <p:cNvGrpSpPr/>
          <p:nvPr/>
        </p:nvGrpSpPr>
        <p:grpSpPr>
          <a:xfrm>
            <a:off x="1424616" y="1239717"/>
            <a:ext cx="10177049" cy="3736795"/>
            <a:chOff x="1019175" y="1291476"/>
            <a:chExt cx="10177049" cy="373679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DF2412B-B096-4F13-86D1-205F0DCACF06}"/>
                </a:ext>
              </a:extLst>
            </p:cNvPr>
            <p:cNvSpPr txBox="1"/>
            <p:nvPr/>
          </p:nvSpPr>
          <p:spPr>
            <a:xfrm>
              <a:off x="1019175" y="2228850"/>
              <a:ext cx="684847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>
                  <a:ln>
                    <a:noFill/>
                  </a:ln>
                  <a:solidFill>
                    <a:srgbClr val="004600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Proud to be SP!</a:t>
              </a:r>
              <a:endParaRPr kumimoji="0" lang="en-US" sz="11500" b="1" i="0" u="none" strike="noStrike" kern="1200" cap="none" spc="0" normalizeH="0" baseline="0" noProof="0">
                <a:ln>
                  <a:noFill/>
                </a:ln>
                <a:solidFill>
                  <a:srgbClr val="0046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endParaRPr>
            </a:p>
          </p:txBody>
        </p:sp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DA2398D4-CF24-4370-A7FE-38210FB534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867650" y="1291476"/>
              <a:ext cx="3328574" cy="3736795"/>
            </a:xfrm>
            <a:custGeom>
              <a:avLst/>
              <a:gdLst/>
              <a:ahLst/>
              <a:cxnLst/>
              <a:rect l="l" t="t" r="r" b="b"/>
              <a:pathLst>
                <a:path w="4777381" h="5643794">
                  <a:moveTo>
                    <a:pt x="143704" y="0"/>
                  </a:moveTo>
                  <a:lnTo>
                    <a:pt x="4633677" y="0"/>
                  </a:lnTo>
                  <a:cubicBezTo>
                    <a:pt x="4713043" y="0"/>
                    <a:pt x="4777381" y="64338"/>
                    <a:pt x="4777381" y="143704"/>
                  </a:cubicBezTo>
                  <a:lnTo>
                    <a:pt x="4777381" y="5500090"/>
                  </a:lnTo>
                  <a:cubicBezTo>
                    <a:pt x="4777381" y="5579456"/>
                    <a:pt x="4713043" y="5643794"/>
                    <a:pt x="4633677" y="5643794"/>
                  </a:cubicBezTo>
                  <a:lnTo>
                    <a:pt x="143704" y="5643794"/>
                  </a:lnTo>
                  <a:cubicBezTo>
                    <a:pt x="64338" y="5643794"/>
                    <a:pt x="0" y="5579456"/>
                    <a:pt x="0" y="5500090"/>
                  </a:cubicBezTo>
                  <a:lnTo>
                    <a:pt x="0" y="143704"/>
                  </a:lnTo>
                  <a:cubicBezTo>
                    <a:pt x="0" y="64338"/>
                    <a:pt x="64338" y="0"/>
                    <a:pt x="143704" y="0"/>
                  </a:cubicBezTo>
                  <a:close/>
                </a:path>
              </a:pathLst>
            </a:custGeom>
          </p:spPr>
        </p:pic>
      </p:grpSp>
    </p:spTree>
    <p:extLst>
      <p:ext uri="{BB962C8B-B14F-4D97-AF65-F5344CB8AC3E}">
        <p14:creationId xmlns:p14="http://schemas.microsoft.com/office/powerpoint/2010/main" val="3536146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1EFEE78-E9CB-44D8-A1C7-3A4128AC2AB1}"/>
              </a:ext>
            </a:extLst>
          </p:cNvPr>
          <p:cNvSpPr txBox="1">
            <a:spLocks/>
          </p:cNvSpPr>
          <p:nvPr/>
        </p:nvSpPr>
        <p:spPr>
          <a:xfrm>
            <a:off x="886968" y="1508760"/>
            <a:ext cx="7999856" cy="50920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b="0" i="0" dirty="0">
                <a:solidFill>
                  <a:srgbClr val="333333"/>
                </a:solidFill>
                <a:effectLst/>
                <a:latin typeface="Tahoma" panose="020B0604030504040204" pitchFamily="34" charset="0"/>
              </a:rPr>
              <a:t>In 2022 -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b="0" i="0" dirty="0">
                <a:solidFill>
                  <a:srgbClr val="333333"/>
                </a:solidFill>
                <a:effectLst/>
                <a:latin typeface="Tahoma" panose="020B0604030504040204" pitchFamily="34" charset="0"/>
              </a:rPr>
              <a:t>workers age 25 and over without a high school diploma had median weekly earnings of $682.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b="0" i="0" dirty="0">
                <a:solidFill>
                  <a:srgbClr val="333333"/>
                </a:solidFill>
                <a:effectLst/>
                <a:latin typeface="Tahoma" panose="020B0604030504040204" pitchFamily="34" charset="0"/>
              </a:rPr>
              <a:t>Workers whose highest level of education was a diploma made $853 per week, or just over 25 percent more than those who didn’t finish high school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b="0" i="0" dirty="0">
                <a:solidFill>
                  <a:srgbClr val="333333"/>
                </a:solidFill>
                <a:effectLst/>
                <a:latin typeface="Tahoma" panose="020B0604030504040204" pitchFamily="34" charset="0"/>
              </a:rPr>
              <a:t>and earnings improved with every level of education completed.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446B23-7487-428F-ADD1-B61410181D04}"/>
              </a:ext>
            </a:extLst>
          </p:cNvPr>
          <p:cNvSpPr txBox="1"/>
          <p:nvPr/>
        </p:nvSpPr>
        <p:spPr>
          <a:xfrm>
            <a:off x="730703" y="257148"/>
            <a:ext cx="106870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12621F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Education Pays…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4E7CD4F-466D-1210-10CF-B22A4B1B1F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66515" y="2400960"/>
            <a:ext cx="1831466" cy="2056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020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6C8D5C-086A-684C-FF5F-1C738BDFA4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98720" y="1097676"/>
            <a:ext cx="6760200" cy="5313284"/>
          </a:xfrm>
        </p:spPr>
        <p:txBody>
          <a:bodyPr anchor="t">
            <a:normAutofit/>
          </a:bodyPr>
          <a:lstStyle/>
          <a:p>
            <a:pPr algn="l"/>
            <a:br>
              <a:rPr lang="en-US" sz="4000" b="1" dirty="0">
                <a:solidFill>
                  <a:schemeClr val="tx2"/>
                </a:solidFill>
                <a:latin typeface="Agency FB" panose="020B0503020202020204" pitchFamily="34" charset="0"/>
              </a:rPr>
            </a:br>
            <a:br>
              <a:rPr lang="en-US" sz="4000" b="1" dirty="0">
                <a:solidFill>
                  <a:schemeClr val="tx2"/>
                </a:solidFill>
                <a:latin typeface="Agency FB" panose="020B0503020202020204" pitchFamily="34" charset="0"/>
              </a:rPr>
            </a:br>
            <a:endParaRPr lang="en-US" sz="4000" b="1" dirty="0">
              <a:solidFill>
                <a:schemeClr val="tx2"/>
              </a:solidFill>
              <a:latin typeface="Agency FB" panose="020B0503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33B619-E6AE-5F16-F5F4-5E8D5261F6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5760" y="294944"/>
            <a:ext cx="9681521" cy="733031"/>
          </a:xfrm>
        </p:spPr>
        <p:txBody>
          <a:bodyPr anchor="b">
            <a:noAutofit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>WHY HIGH SCHOOL? 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65B8C061-151C-1225-7122-455C407113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527" y="893813"/>
            <a:ext cx="10978095" cy="6218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424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1EFEE78-E9CB-44D8-A1C7-3A4128AC2AB1}"/>
              </a:ext>
            </a:extLst>
          </p:cNvPr>
          <p:cNvSpPr txBox="1">
            <a:spLocks/>
          </p:cNvSpPr>
          <p:nvPr/>
        </p:nvSpPr>
        <p:spPr>
          <a:xfrm>
            <a:off x="838199" y="1525762"/>
            <a:ext cx="8048626" cy="50750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4400" b="1" i="1" dirty="0">
                <a:solidFill>
                  <a:srgbClr val="006600"/>
                </a:solidFill>
                <a:latin typeface="Calibri" panose="020F0502020204030204"/>
              </a:rPr>
              <a:t>With a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high school diploma, you earn 25 % more.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4400" b="1" dirty="0">
                <a:solidFill>
                  <a:srgbClr val="006600"/>
                </a:solidFill>
                <a:latin typeface="Calibri" panose="020F0502020204030204"/>
              </a:rPr>
              <a:t>The more education you have, the higher you get paid!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higher your education, the more likely you are to </a:t>
            </a:r>
            <a:r>
              <a:rPr lang="en-US" sz="4400" b="1" i="1" dirty="0">
                <a:solidFill>
                  <a:srgbClr val="006600"/>
                </a:solidFill>
                <a:latin typeface="Calibri" panose="020F0502020204030204"/>
              </a:rPr>
              <a:t>be employed.</a:t>
            </a:r>
            <a:endParaRPr kumimoji="0" lang="en-US" sz="3800" b="0" i="1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446B23-7487-428F-ADD1-B61410181D04}"/>
              </a:ext>
            </a:extLst>
          </p:cNvPr>
          <p:cNvSpPr txBox="1"/>
          <p:nvPr/>
        </p:nvSpPr>
        <p:spPr>
          <a:xfrm>
            <a:off x="752475" y="257148"/>
            <a:ext cx="106870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12621F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What do you notice about this data?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4E7CD4F-466D-1210-10CF-B22A4B1B1F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66515" y="2400960"/>
            <a:ext cx="1831466" cy="2056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462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1EFEE78-E9CB-44D8-A1C7-3A4128AC2AB1}"/>
              </a:ext>
            </a:extLst>
          </p:cNvPr>
          <p:cNvSpPr txBox="1">
            <a:spLocks/>
          </p:cNvSpPr>
          <p:nvPr/>
        </p:nvSpPr>
        <p:spPr>
          <a:xfrm>
            <a:off x="838199" y="1525762"/>
            <a:ext cx="8048626" cy="50750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When you say “I don’t get paid to go to school…”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400" b="1" i="1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1">
              <a:spcBef>
                <a:spcPts val="1000"/>
              </a:spcBef>
              <a:defRPr/>
            </a:pPr>
            <a:r>
              <a:rPr lang="en-US" sz="3000" b="1" i="1" dirty="0">
                <a:solidFill>
                  <a:srgbClr val="006600"/>
                </a:solidFill>
                <a:latin typeface="Calibri" panose="020F0502020204030204"/>
              </a:rPr>
              <a:t>Actually you do… you will get paid more and have more opportunity with a more education!</a:t>
            </a:r>
          </a:p>
          <a:p>
            <a:pPr lvl="1">
              <a:spcBef>
                <a:spcPts val="1000"/>
              </a:spcBef>
              <a:defRPr/>
            </a:pPr>
            <a:endParaRPr lang="en-US" sz="3000" b="1" i="1" dirty="0">
              <a:solidFill>
                <a:srgbClr val="006600"/>
              </a:solidFill>
              <a:latin typeface="Calibri" panose="020F0502020204030204"/>
            </a:endParaRPr>
          </a:p>
          <a:p>
            <a:pPr lvl="1">
              <a:spcBef>
                <a:spcPts val="1000"/>
              </a:spcBef>
              <a:defRPr/>
            </a:pPr>
            <a:r>
              <a:rPr lang="en-US" sz="3000" b="1" i="1" dirty="0">
                <a:solidFill>
                  <a:srgbClr val="006600"/>
                </a:solidFill>
                <a:latin typeface="Calibri" panose="020F0502020204030204"/>
              </a:rPr>
              <a:t>We want you to graduate! </a:t>
            </a:r>
          </a:p>
          <a:p>
            <a:pPr lvl="2">
              <a:spcBef>
                <a:spcPts val="1000"/>
              </a:spcBef>
              <a:defRPr/>
            </a:pPr>
            <a:r>
              <a:rPr lang="en-US" sz="2600" b="1" i="1" dirty="0">
                <a:solidFill>
                  <a:srgbClr val="006600"/>
                </a:solidFill>
                <a:latin typeface="Calibri" panose="020F0502020204030204"/>
              </a:rPr>
              <a:t>(and we’re here to help you do that!)</a:t>
            </a:r>
          </a:p>
          <a:p>
            <a:pPr lvl="1">
              <a:spcBef>
                <a:spcPts val="1000"/>
              </a:spcBef>
              <a:defRPr/>
            </a:pPr>
            <a:endParaRPr kumimoji="0" lang="en-US" sz="3000" b="1" i="1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1">
              <a:spcBef>
                <a:spcPts val="1000"/>
              </a:spcBef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446B23-7487-428F-ADD1-B61410181D04}"/>
              </a:ext>
            </a:extLst>
          </p:cNvPr>
          <p:cNvSpPr txBox="1"/>
          <p:nvPr/>
        </p:nvSpPr>
        <p:spPr>
          <a:xfrm>
            <a:off x="752475" y="257148"/>
            <a:ext cx="106870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12621F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Why are we telling you this? 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4E7CD4F-466D-1210-10CF-B22A4B1B1F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66515" y="2400960"/>
            <a:ext cx="1831466" cy="2056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439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1EFEE78-E9CB-44D8-A1C7-3A4128AC2AB1}"/>
              </a:ext>
            </a:extLst>
          </p:cNvPr>
          <p:cNvSpPr txBox="1">
            <a:spLocks/>
          </p:cNvSpPr>
          <p:nvPr/>
        </p:nvSpPr>
        <p:spPr>
          <a:xfrm>
            <a:off x="838199" y="1525762"/>
            <a:ext cx="8048626" cy="50750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4400" b="1" i="1" dirty="0">
                <a:solidFill>
                  <a:srgbClr val="006600"/>
                </a:solidFill>
                <a:latin typeface="Calibri" panose="020F0502020204030204"/>
              </a:rPr>
              <a:t>1. Attendance – be here!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4400" b="1" i="1" dirty="0">
              <a:solidFill>
                <a:srgbClr val="006600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4400" b="1" i="1" dirty="0">
                <a:solidFill>
                  <a:srgbClr val="006600"/>
                </a:solidFill>
                <a:latin typeface="Calibri" panose="020F0502020204030204"/>
              </a:rPr>
              <a:t>2. Ask for help! – we want you to be successful.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4400" b="1" i="1" dirty="0">
              <a:solidFill>
                <a:srgbClr val="006600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4400" b="1" i="1" dirty="0">
                <a:solidFill>
                  <a:srgbClr val="006600"/>
                </a:solidFill>
                <a:latin typeface="Calibri" panose="020F0502020204030204"/>
              </a:rPr>
              <a:t>3. Practice good habits – </a:t>
            </a:r>
            <a:r>
              <a:rPr lang="en-US" sz="2400" b="1" i="1" dirty="0">
                <a:solidFill>
                  <a:srgbClr val="006600"/>
                </a:solidFill>
                <a:latin typeface="Calibri" panose="020F0502020204030204"/>
              </a:rPr>
              <a:t>turn in work on time, study for tests, complete assignments.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600" b="1" i="1" dirty="0">
              <a:solidFill>
                <a:srgbClr val="006600"/>
              </a:solidFill>
              <a:latin typeface="Calibri" panose="020F0502020204030204"/>
            </a:endParaRPr>
          </a:p>
          <a:p>
            <a:pPr lvl="1">
              <a:spcBef>
                <a:spcPts val="1000"/>
              </a:spcBef>
              <a:defRPr/>
            </a:pPr>
            <a:endParaRPr kumimoji="0" lang="en-US" sz="3000" b="1" i="1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1">
              <a:spcBef>
                <a:spcPts val="1000"/>
              </a:spcBef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446B23-7487-428F-ADD1-B61410181D04}"/>
              </a:ext>
            </a:extLst>
          </p:cNvPr>
          <p:cNvSpPr txBox="1"/>
          <p:nvPr/>
        </p:nvSpPr>
        <p:spPr>
          <a:xfrm>
            <a:off x="752475" y="257148"/>
            <a:ext cx="106870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dirty="0">
                <a:solidFill>
                  <a:srgbClr val="12621F"/>
                </a:solidFill>
                <a:latin typeface="Agency FB" panose="020B0503020202020204" pitchFamily="34" charset="0"/>
              </a:rPr>
              <a:t>3 Key ideas to help you Graduate…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12621F"/>
              </a:solidFill>
              <a:effectLst/>
              <a:uLnTx/>
              <a:uFillTx/>
              <a:latin typeface="Agency FB" panose="020B0503020202020204" pitchFamily="34" charset="0"/>
              <a:ea typeface="+mn-ea"/>
              <a:cs typeface="+mn-cs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4E7CD4F-466D-1210-10CF-B22A4B1B1F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66515" y="2400960"/>
            <a:ext cx="1831466" cy="2056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442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1EFEE78-E9CB-44D8-A1C7-3A4128AC2AB1}"/>
              </a:ext>
            </a:extLst>
          </p:cNvPr>
          <p:cNvSpPr txBox="1">
            <a:spLocks/>
          </p:cNvSpPr>
          <p:nvPr/>
        </p:nvSpPr>
        <p:spPr>
          <a:xfrm>
            <a:off x="838199" y="1525762"/>
            <a:ext cx="8048626" cy="50750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Study habits are the routines and practices students use when preparing for 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tests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completing assignments, or learning new material.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Good study habits can help you manage your time efficiently, retain information better, and </a:t>
            </a:r>
            <a:r>
              <a:rPr kumimoji="0" lang="en-US" sz="36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reduce stress.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446B23-7487-428F-ADD1-B61410181D04}"/>
              </a:ext>
            </a:extLst>
          </p:cNvPr>
          <p:cNvSpPr txBox="1"/>
          <p:nvPr/>
        </p:nvSpPr>
        <p:spPr>
          <a:xfrm>
            <a:off x="730703" y="257148"/>
            <a:ext cx="106870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12621F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DEFINING STUDY HABITS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4E7CD4F-466D-1210-10CF-B22A4B1B1F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66515" y="2400960"/>
            <a:ext cx="1831466" cy="2056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104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1EFEE78-E9CB-44D8-A1C7-3A4128AC2AB1}"/>
              </a:ext>
            </a:extLst>
          </p:cNvPr>
          <p:cNvSpPr txBox="1">
            <a:spLocks/>
          </p:cNvSpPr>
          <p:nvPr/>
        </p:nvSpPr>
        <p:spPr>
          <a:xfrm>
            <a:off x="838199" y="1525762"/>
            <a:ext cx="8048626" cy="50750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Increased learning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Better grades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400" b="1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Improved retention of information</a:t>
            </a:r>
            <a:endParaRPr kumimoji="0" lang="en-US" sz="3800" b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446B23-7487-428F-ADD1-B61410181D04}"/>
              </a:ext>
            </a:extLst>
          </p:cNvPr>
          <p:cNvSpPr txBox="1"/>
          <p:nvPr/>
        </p:nvSpPr>
        <p:spPr>
          <a:xfrm>
            <a:off x="730703" y="257148"/>
            <a:ext cx="106870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12621F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WHY are study habits important? 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4E7CD4F-466D-1210-10CF-B22A4B1B1F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66515" y="2400960"/>
            <a:ext cx="1831466" cy="2056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1826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1506</TotalTime>
  <Words>718</Words>
  <Application>Microsoft Office PowerPoint</Application>
  <PresentationFormat>Widescreen</PresentationFormat>
  <Paragraphs>97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Agency FB</vt:lpstr>
      <vt:lpstr>Arial</vt:lpstr>
      <vt:lpstr>Calibri</vt:lpstr>
      <vt:lpstr>Calibri Light</vt:lpstr>
      <vt:lpstr>Tahoma</vt:lpstr>
      <vt:lpstr>Times New Roman</vt:lpstr>
      <vt:lpstr>Office Theme</vt:lpstr>
      <vt:lpstr>1_Office Theme</vt:lpstr>
      <vt:lpstr>HOMEROOM </vt:lpstr>
      <vt:lpstr>Agenda:   1. Why High School?  2. Academic Study Habits 3. Grade Check 4. End of Q3, Start of Q4 plan</vt:lpstr>
      <vt:lpstr>PowerPoint Presentation</vt:lpstr>
      <vt:lpstr>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Last, but not least, GRADE CHECK!  Are you passing all classes?   Check your PowerSchool!</vt:lpstr>
      <vt:lpstr>1. Meet with your teacher before or after school.   2. Make an appointment to get extra support in the HUB.   3. Sign up for a Connect Time Academic Help Session 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ACADEMIC STUDY HABITS</dc:title>
  <dc:creator>Krisha Charbonneau</dc:creator>
  <cp:lastModifiedBy>Krisha Charbonneau</cp:lastModifiedBy>
  <cp:revision>3</cp:revision>
  <dcterms:created xsi:type="dcterms:W3CDTF">2023-09-11T13:04:20Z</dcterms:created>
  <dcterms:modified xsi:type="dcterms:W3CDTF">2024-03-29T20:00:24Z</dcterms:modified>
</cp:coreProperties>
</file>